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sldIdLst>
    <p:sldId id="256" r:id="rId4"/>
    <p:sldId id="287" r:id="rId5"/>
    <p:sldId id="267" r:id="rId6"/>
    <p:sldId id="281" r:id="rId7"/>
    <p:sldId id="282" r:id="rId8"/>
    <p:sldId id="284" r:id="rId9"/>
    <p:sldId id="258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emf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emf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-9633" y="6500181"/>
            <a:ext cx="12198021" cy="361847"/>
          </a:xfrm>
          <a:prstGeom prst="rect">
            <a:avLst/>
          </a:prstGeom>
          <a:solidFill>
            <a:srgbClr val="0C274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280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9173803" y="6500181"/>
            <a:ext cx="2953173" cy="448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>
              <a:lnSpc>
                <a:spcPct val="110000"/>
              </a:lnSpc>
            </a:pPr>
            <a:r>
              <a:rPr lang="en-US" altLang="zh-CN" sz="132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</a:t>
            </a:r>
            <a:r>
              <a:rPr lang="en-US" altLang="zh-CN" sz="855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operation    </a:t>
            </a:r>
            <a:r>
              <a:rPr lang="en-US" altLang="zh-CN" sz="132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</a:t>
            </a:r>
            <a:r>
              <a:rPr lang="en-US" altLang="zh-CN" sz="855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in-win    </a:t>
            </a:r>
            <a:r>
              <a:rPr lang="en-US" altLang="zh-CN" sz="132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</a:t>
            </a:r>
            <a:r>
              <a:rPr lang="en-US" altLang="zh-CN" sz="850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utonomy</a:t>
            </a:r>
            <a:r>
              <a:rPr lang="en-US" altLang="zh-CN" sz="855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sz="132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</a:t>
            </a:r>
            <a:r>
              <a:rPr lang="en-US" altLang="zh-CN" sz="855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novative</a:t>
            </a:r>
            <a:endParaRPr lang="en-US" altLang="zh-CN" sz="855" dirty="0">
              <a:solidFill>
                <a:prstClr val="white">
                  <a:lumMod val="8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 defTabSz="913765"/>
            <a:endParaRPr lang="en-US" altLang="zh-CN" sz="855" dirty="0">
              <a:solidFill>
                <a:prstClr val="white">
                  <a:lumMod val="8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6801" y="458368"/>
            <a:ext cx="1860463" cy="1615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标语蓝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05994" y="6362700"/>
            <a:ext cx="3009053" cy="287867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ph type="title" hasCustomPrompt="1"/>
          </p:nvPr>
        </p:nvSpPr>
        <p:spPr>
          <a:xfrm>
            <a:off x="824520" y="202547"/>
            <a:ext cx="5859901" cy="40253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</a:lstStyle>
          <a:p>
            <a:pPr algn="l"/>
            <a:r>
              <a:rPr lang="zh-CN" altLang="en-US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标题内容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 descr="标题图标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7328" y="134514"/>
            <a:ext cx="530427" cy="470821"/>
          </a:xfrm>
          <a:prstGeom prst="rect">
            <a:avLst/>
          </a:prstGeom>
        </p:spPr>
      </p:pic>
      <p:pic>
        <p:nvPicPr>
          <p:cNvPr id="6" name="图片 5" descr="横条"/>
          <p:cNvPicPr/>
          <p:nvPr userDrawn="1"/>
        </p:nvPicPr>
        <p:blipFill>
          <a:blip r:embed="rId4"/>
          <a:stretch>
            <a:fillRect/>
          </a:stretch>
        </p:blipFill>
        <p:spPr>
          <a:xfrm>
            <a:off x="3011" y="655246"/>
            <a:ext cx="5208543" cy="341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97720" y="148900"/>
            <a:ext cx="817327" cy="7067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-9633" y="6500181"/>
            <a:ext cx="12198021" cy="361847"/>
          </a:xfrm>
          <a:prstGeom prst="rect">
            <a:avLst/>
          </a:prstGeom>
          <a:solidFill>
            <a:srgbClr val="0C274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280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9173803" y="6500181"/>
            <a:ext cx="2953173" cy="448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>
              <a:lnSpc>
                <a:spcPct val="110000"/>
              </a:lnSpc>
            </a:pPr>
            <a:r>
              <a:rPr lang="en-US" altLang="zh-CN" sz="132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</a:t>
            </a:r>
            <a:r>
              <a:rPr lang="en-US" altLang="zh-CN" sz="855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operation    </a:t>
            </a:r>
            <a:r>
              <a:rPr lang="en-US" altLang="zh-CN" sz="1325" b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</a:t>
            </a:r>
            <a:r>
              <a:rPr lang="en-US" altLang="zh-CN" sz="855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in-win    </a:t>
            </a:r>
            <a:r>
              <a:rPr lang="en-US" altLang="zh-CN" sz="1325" b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</a:t>
            </a:r>
            <a:r>
              <a:rPr lang="en-US" altLang="zh-CN" sz="85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u</a:t>
            </a:r>
            <a:r>
              <a:rPr lang="en-US" altLang="zh-CN" sz="855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tonomy    </a:t>
            </a:r>
            <a:r>
              <a:rPr lang="en-US" altLang="zh-CN" sz="132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</a:t>
            </a:r>
            <a:r>
              <a:rPr lang="en-US" altLang="zh-CN" sz="855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novative</a:t>
            </a:r>
            <a:endParaRPr lang="en-US" altLang="zh-CN" sz="855" dirty="0">
              <a:solidFill>
                <a:prstClr val="white">
                  <a:lumMod val="8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 defTabSz="913765"/>
            <a:endParaRPr lang="en-US" altLang="zh-CN" sz="855" dirty="0">
              <a:solidFill>
                <a:prstClr val="white">
                  <a:lumMod val="8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2823686" y="3044557"/>
            <a:ext cx="654394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THANK  YOU</a:t>
            </a:r>
            <a:endParaRPr kumimoji="1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2823686" y="3790682"/>
            <a:ext cx="654394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数字化未来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5425" y="1282961"/>
            <a:ext cx="1860463" cy="1615464"/>
          </a:xfrm>
          <a:prstGeom prst="rect">
            <a:avLst/>
          </a:prstGeom>
        </p:spPr>
      </p:pic>
      <p:cxnSp>
        <p:nvCxnSpPr>
          <p:cNvPr id="3" name="直接连接符 2"/>
          <p:cNvCxnSpPr/>
          <p:nvPr userDrawn="1"/>
        </p:nvCxnSpPr>
        <p:spPr>
          <a:xfrm>
            <a:off x="4416879" y="3044557"/>
            <a:ext cx="33636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-9633" y="6500181"/>
            <a:ext cx="12198021" cy="361847"/>
          </a:xfrm>
          <a:prstGeom prst="rect">
            <a:avLst/>
          </a:prstGeom>
          <a:solidFill>
            <a:srgbClr val="0C274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280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9173803" y="6500181"/>
            <a:ext cx="2953173" cy="448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>
              <a:lnSpc>
                <a:spcPct val="110000"/>
              </a:lnSpc>
            </a:pPr>
            <a:r>
              <a:rPr lang="en-US" altLang="zh-CN" sz="132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</a:t>
            </a:r>
            <a:r>
              <a:rPr lang="en-US" altLang="zh-CN" sz="855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operation    </a:t>
            </a:r>
            <a:r>
              <a:rPr lang="en-US" altLang="zh-CN" sz="132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</a:t>
            </a:r>
            <a:r>
              <a:rPr lang="en-US" altLang="zh-CN" sz="855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in-win    </a:t>
            </a:r>
            <a:r>
              <a:rPr lang="en-US" altLang="zh-CN" sz="132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</a:t>
            </a:r>
            <a:r>
              <a:rPr lang="en-US" altLang="zh-CN" sz="850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utonomy</a:t>
            </a:r>
            <a:r>
              <a:rPr lang="en-US" altLang="zh-CN" sz="855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sz="132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</a:t>
            </a:r>
            <a:r>
              <a:rPr lang="en-US" altLang="zh-CN" sz="855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novative</a:t>
            </a:r>
            <a:endParaRPr lang="en-US" altLang="zh-CN" sz="855" dirty="0">
              <a:solidFill>
                <a:prstClr val="white">
                  <a:lumMod val="8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 defTabSz="913765"/>
            <a:endParaRPr lang="en-US" altLang="zh-CN" sz="855" dirty="0">
              <a:solidFill>
                <a:prstClr val="white">
                  <a:lumMod val="8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6801" y="458368"/>
            <a:ext cx="1860463" cy="1615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标语蓝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05994" y="6362700"/>
            <a:ext cx="3009053" cy="287867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ph type="title" hasCustomPrompt="1"/>
          </p:nvPr>
        </p:nvSpPr>
        <p:spPr>
          <a:xfrm>
            <a:off x="824520" y="202547"/>
            <a:ext cx="5859901" cy="40253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</a:lstStyle>
          <a:p>
            <a:pPr algn="l"/>
            <a:r>
              <a:rPr lang="zh-CN" altLang="en-US" sz="189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标题内容</a:t>
            </a:r>
            <a:endParaRPr lang="zh-CN" altLang="en-US" sz="189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 descr="标题图标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7328" y="134514"/>
            <a:ext cx="530427" cy="470821"/>
          </a:xfrm>
          <a:prstGeom prst="rect">
            <a:avLst/>
          </a:prstGeom>
        </p:spPr>
      </p:pic>
      <p:pic>
        <p:nvPicPr>
          <p:cNvPr id="6" name="图片 5" descr="横条"/>
          <p:cNvPicPr/>
          <p:nvPr userDrawn="1"/>
        </p:nvPicPr>
        <p:blipFill>
          <a:blip r:embed="rId4"/>
          <a:stretch>
            <a:fillRect/>
          </a:stretch>
        </p:blipFill>
        <p:spPr>
          <a:xfrm>
            <a:off x="3011" y="655246"/>
            <a:ext cx="5208543" cy="341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97720" y="148900"/>
            <a:ext cx="817327" cy="7067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-9633" y="6500181"/>
            <a:ext cx="12198021" cy="361847"/>
          </a:xfrm>
          <a:prstGeom prst="rect">
            <a:avLst/>
          </a:prstGeom>
          <a:solidFill>
            <a:srgbClr val="0C274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280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9173803" y="6500181"/>
            <a:ext cx="2953173" cy="448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>
              <a:lnSpc>
                <a:spcPct val="110000"/>
              </a:lnSpc>
            </a:pPr>
            <a:r>
              <a:rPr lang="en-US" altLang="zh-CN" sz="132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</a:t>
            </a:r>
            <a:r>
              <a:rPr lang="en-US" altLang="zh-CN" sz="855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operation    </a:t>
            </a:r>
            <a:r>
              <a:rPr lang="en-US" altLang="zh-CN" sz="1325" b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</a:t>
            </a:r>
            <a:r>
              <a:rPr lang="en-US" altLang="zh-CN" sz="855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in-win    </a:t>
            </a:r>
            <a:r>
              <a:rPr lang="en-US" altLang="zh-CN" sz="1325" b="1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</a:t>
            </a:r>
            <a:r>
              <a:rPr lang="en-US" altLang="zh-CN" sz="85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u</a:t>
            </a:r>
            <a:r>
              <a:rPr lang="en-US" altLang="zh-CN" sz="855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tonomy    </a:t>
            </a:r>
            <a:r>
              <a:rPr lang="en-US" altLang="zh-CN" sz="1325" b="1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</a:t>
            </a:r>
            <a:r>
              <a:rPr lang="en-US" altLang="zh-CN" sz="855" dirty="0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novative</a:t>
            </a:r>
            <a:endParaRPr lang="en-US" altLang="zh-CN" sz="855" dirty="0">
              <a:solidFill>
                <a:prstClr val="white">
                  <a:lumMod val="8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r" defTabSz="913765"/>
            <a:endParaRPr lang="en-US" altLang="zh-CN" sz="855" dirty="0">
              <a:solidFill>
                <a:prstClr val="white">
                  <a:lumMod val="8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2823686" y="3044557"/>
            <a:ext cx="6543943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THANK  YOU</a:t>
            </a:r>
            <a:endParaRPr kumimoji="1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2823686" y="3790682"/>
            <a:ext cx="654394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数字化未来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5425" y="1282961"/>
            <a:ext cx="1860463" cy="1615464"/>
          </a:xfrm>
          <a:prstGeom prst="rect">
            <a:avLst/>
          </a:prstGeom>
        </p:spPr>
      </p:pic>
      <p:cxnSp>
        <p:nvCxnSpPr>
          <p:cNvPr id="3" name="直接连接符 2"/>
          <p:cNvCxnSpPr/>
          <p:nvPr userDrawn="1"/>
        </p:nvCxnSpPr>
        <p:spPr>
          <a:xfrm>
            <a:off x="4416879" y="3044557"/>
            <a:ext cx="33636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64665" y="2907665"/>
            <a:ext cx="8935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电控模组单独</a:t>
            </a:r>
            <a:r>
              <a:rPr 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发包</a:t>
            </a:r>
            <a:endParaRPr lang="zh-CN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数据协同：电控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模组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内容占位符 2"/>
          <p:cNvSpPr txBox="1"/>
          <p:nvPr/>
        </p:nvSpPr>
        <p:spPr>
          <a:xfrm flipH="1">
            <a:off x="656590" y="1114425"/>
            <a:ext cx="9742170" cy="20212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针对已经使用旧的发包方式下发过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电控：让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PM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人、助理、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ERP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实施人员协助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TC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最新版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ERP</a:t>
            </a:r>
            <a:r>
              <a:rPr lang="zh-CN" altLang="en-US" sz="2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最新版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PM</a:t>
            </a:r>
            <a:r>
              <a:rPr lang="zh-CN" alt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处理的最新变更表数据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同步，确定没问题即可使用电控单独发包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电控没下发过：看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后续页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  <a:defRPr/>
            </a:pPr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chemeClr val="tx1"/>
              </a:buClr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1905" y="3244850"/>
            <a:ext cx="5365750" cy="31788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设置零部件对象：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 flipH="1">
            <a:off x="656590" y="1114425"/>
            <a:ext cx="9742170" cy="6788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编辑属性：描述中填写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单独发包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电控单独发包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  <a:defRPr/>
            </a:pPr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chemeClr val="tx1"/>
              </a:buClr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9955" y="2149475"/>
            <a:ext cx="4432300" cy="344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7310" y="2149475"/>
            <a:ext cx="4312920" cy="34137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设置零部件对象：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 flipH="1">
            <a:off x="656590" y="1114425"/>
            <a:ext cx="9742170" cy="6788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机构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BOM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：导出的机构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BOM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如下所示，表示机构不带电控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发包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  <a:defRPr/>
            </a:pPr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chemeClr val="tx1"/>
              </a:buClr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b="28264"/>
          <a:stretch>
            <a:fillRect/>
          </a:stretch>
        </p:blipFill>
        <p:spPr>
          <a:xfrm>
            <a:off x="1692275" y="2200275"/>
            <a:ext cx="8806815" cy="3175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电控模组：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电控发包流程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 flipH="1">
            <a:off x="656590" y="1114425"/>
            <a:ext cx="9742170" cy="6788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电控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BOM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：电控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BOM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正常导出，但是流程要选择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“04_电控单独发包流程”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  <a:defRPr/>
            </a:pPr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chemeClr val="tx1"/>
              </a:buClr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9540" y="2302510"/>
            <a:ext cx="8653780" cy="28060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电控模组：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电控升版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 flipH="1">
            <a:off x="656590" y="1114425"/>
            <a:ext cx="9742170" cy="6788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电控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BOM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：如果需要升版，请选择变更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——&gt;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修订版本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None/>
              <a:defRPr/>
            </a:pP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  <a:defRPr/>
            </a:pPr>
            <a:endParaRPr lang="en-US" altLang="zh-CN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chemeClr val="tx1"/>
              </a:buClr>
              <a:defRPr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10405" y="2661285"/>
            <a:ext cx="2785110" cy="16471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8580,&quot;width&quot;:11050}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OGZlZGVkZTdhMjVjMDYyYTU0OWZiOGE5ODQ0OTQ1ZjkifQ=="/>
  <p:tag name="KSO_WPP_MARK_KEY" val="4f044fa0-bc2e-4fe6-8269-561669550a2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WPS 演示</Application>
  <PresentationFormat>宽屏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等线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数据协同：电控模组</vt:lpstr>
      <vt:lpstr>设置零部件对象：F成品</vt:lpstr>
      <vt:lpstr>设置零部件对象：F成品</vt:lpstr>
      <vt:lpstr>电控模组：电控发包流程选择</vt:lpstr>
      <vt:lpstr>电控模组：电控升版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1377982166@qq.com</dc:creator>
  <cp:lastModifiedBy>馅儿</cp:lastModifiedBy>
  <cp:revision>196</cp:revision>
  <dcterms:created xsi:type="dcterms:W3CDTF">2019-07-08T02:38:00Z</dcterms:created>
  <dcterms:modified xsi:type="dcterms:W3CDTF">2023-02-15T05:18:01Z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7A048E99B0CF4F4598BDF22C7CE68357</vt:lpwstr>
  </property>
  <property fmtid="{D5CDD505-2E9C-101B-9397-08002B2CF9AE}" pid="3" name="KSOProductBuildVer">
    <vt:lpwstr>2052-11.1.0.13703</vt:lpwstr>
  </property>
</Properties>
</file>